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CF52C-444E-59F0-FF92-EC3605D60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646AD2-B857-BE6C-B41F-EE807D3F7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BF1A8D-E746-BFDB-CA8B-58B4C518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5C3245-947A-B535-6E52-00BDF073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4660F0-76DD-A2F3-C075-7CBD08BF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10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72363-B592-0D44-BE8D-B87043F1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6D8CFD-2CBB-A086-4986-09AE662D9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F26A84-4D64-916F-398B-6DDCDD12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C55F68-A53D-0304-1503-5DD5572F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FBF844-E19A-656F-6BB6-E307FC1D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62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83EDC5-FD24-7BDD-4740-E10D05AB8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8E7608-8497-8943-85C7-8E879637D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3EC4F8-F3D4-F259-79CD-92A4DC47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86CFB0-CD55-9398-E9C0-44C8FF08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7F40C7-E855-92A2-1BCD-C8D7943E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87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4064C-2036-BFD0-5296-751FB919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9CE24-C9DF-D98F-A1A8-A6BBFDE5E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5F8169-B816-4B0B-4FF8-4D18D98E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CA7024-D0A6-2E9D-809E-D1691200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B608D3-927A-3A03-5A4F-39D4DC42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93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05E86-0D19-26D6-49D5-14D8EFD8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49BCEA-2A22-7BBE-3E36-FDECB3B5D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AF4B5-A289-D51C-0E7B-67A9BC05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8972E1-16FE-E470-CF44-38A4DA9D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D61527-E7BF-30D6-DA14-01C35CAD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08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DF3A8-9785-691C-D33F-9F607E15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28B3BF-041A-DD97-2A54-5984A4306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CEEDDA-05C1-91FF-D4AF-722E93EF5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34D6D2-0D7C-6E78-A016-F5D6C183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CF3B50-1E17-66FD-055A-88473C3C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E7E805-C5AF-16EA-CCBE-1B36E23D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38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A58BEB-DFDC-C89A-7C1D-F7087F9A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70AFF-A551-1EC7-ACE3-4153BA62E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92189B-7159-B6F2-492C-17432503F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BF4619-599F-8A07-1F16-2327E6A21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E55158-7BA5-3BB2-221B-F071BD28E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E3A6FE-6651-073E-21B1-5E4FA54A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37D7CA-4AB6-99D2-35D0-1A4304A8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741299-2FF8-9537-D0CC-E67CA204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42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246A7-CF60-2EC1-5525-FC32AE0F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281264-A5FD-9BAA-F60B-1598E900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590D08-6C3D-48B9-AB3E-C398A0E6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81F408-B9AB-F614-3B2F-444B41B6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26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3BADA2-78DF-BDBA-0826-AD2C3915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994330-1BC5-3095-5A57-4A434844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3731CC-0D7A-AE64-B469-F6DCDBE1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57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AD0E4-CEBB-9E4E-F63D-80820772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655AE-8808-C2D7-512B-75579F082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F9469F-E7C3-7EE3-C1A2-C91593502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925225-FA47-B437-1674-8E0E0BF1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3D31D1-D0B6-E2E7-DE1E-B02CCCA6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49FB8E-C552-EA23-4F28-4C786A75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43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945CEA-A006-6C84-3E1A-10986E0A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CCBEA64-0588-5F0A-3FFA-9FCFDF99F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6D41F5-6B18-FCB2-7F41-70EE583FD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52AAD7-7720-7A7A-0C1F-799C377F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83FB38-8078-9CC6-75D3-744FC341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EB7EA9-32B4-870B-12D9-F506A50F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8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05F20B-23F1-8F82-A44E-287B88C1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02CDC8-FE77-9EF9-153E-7A8E98ABB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6E595C-AA65-AD95-EA99-D9780DD15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8E7F-56BB-4D1C-BCAA-473DFE48DDAB}" type="datetimeFigureOut">
              <a:rPr lang="fr-FR" smtClean="0"/>
              <a:t>25/05/2026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4964DD-87C6-3996-F9C0-8E69025A8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CD265-57AF-4DF6-967E-D53A48EEA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3D9-7177-47F8-8294-9CF4A8FB9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7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6B4F98E3-4A31-4C71-E95E-0F9CC29E4015}"/>
              </a:ext>
            </a:extLst>
          </p:cNvPr>
          <p:cNvGrpSpPr/>
          <p:nvPr/>
        </p:nvGrpSpPr>
        <p:grpSpPr>
          <a:xfrm>
            <a:off x="684143" y="114766"/>
            <a:ext cx="10823713" cy="6628468"/>
            <a:chOff x="288235" y="90384"/>
            <a:chExt cx="10823713" cy="662846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3003667-D225-07AE-10D1-BFCA6D3AC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2159"/>
            <a:stretch>
              <a:fillRect/>
            </a:stretch>
          </p:blipFill>
          <p:spPr>
            <a:xfrm>
              <a:off x="389344" y="90384"/>
              <a:ext cx="10722604" cy="530414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E748534-3F88-5863-9C57-A9A144447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664"/>
            <a:stretch>
              <a:fillRect/>
            </a:stretch>
          </p:blipFill>
          <p:spPr>
            <a:xfrm>
              <a:off x="389344" y="5308236"/>
              <a:ext cx="10363075" cy="1410616"/>
            </a:xfrm>
            <a:prstGeom prst="rect">
              <a:avLst/>
            </a:prstGeom>
          </p:spPr>
        </p:pic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4B85F95C-D015-FF3F-4A24-1CB2BBBB1923}"/>
                </a:ext>
              </a:extLst>
            </p:cNvPr>
            <p:cNvSpPr/>
            <p:nvPr/>
          </p:nvSpPr>
          <p:spPr>
            <a:xfrm>
              <a:off x="288235" y="90384"/>
              <a:ext cx="10823713" cy="662846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058440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JP GALLIEN</dc:creator>
  <cp:lastModifiedBy>JP GALLIEN</cp:lastModifiedBy>
  <cp:revision>1</cp:revision>
  <dcterms:created xsi:type="dcterms:W3CDTF">2026-05-25T20:10:01Z</dcterms:created>
  <dcterms:modified xsi:type="dcterms:W3CDTF">2026-05-25T20:13:23Z</dcterms:modified>
</cp:coreProperties>
</file>